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a939e923-3125-472c-8f7c-5704191c4f1f/" TargetMode="External"/><Relationship Id="rId13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jpg"/><Relationship Id="rId4" Type="http://schemas.openxmlformats.org/officeDocument/2006/relationships/image" Target="../media/image9.png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0" name="Google Shape;250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1" name="Google Shape;25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4734" y="3488505"/>
            <a:ext cx="3259626" cy="334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3" name="Google Shape;253;p22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54" name="Google Shape;254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2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2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8" name="Google Shape;258;p22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9" name="Google Shape;259;p22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0" name="Google Shape;260;p22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840134" y="1133981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1" name="Google Shape;261;p22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840134" y="2650408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2" name="Google Shape;262;p22"/>
          <p:cNvSpPr txBox="1"/>
          <p:nvPr/>
        </p:nvSpPr>
        <p:spPr>
          <a:xfrm>
            <a:off x="1839010" y="1174902"/>
            <a:ext cx="15575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priču, pronađi riječi i riješi križaljku. </a:t>
            </a:r>
            <a:endParaRPr/>
          </a:p>
        </p:txBody>
      </p:sp>
      <p:sp>
        <p:nvSpPr>
          <p:cNvPr id="263" name="Google Shape;263;p22"/>
          <p:cNvSpPr txBox="1"/>
          <p:nvPr/>
        </p:nvSpPr>
        <p:spPr>
          <a:xfrm>
            <a:off x="1839010" y="2591002"/>
            <a:ext cx="16706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nastavne jedinice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Prilozi.</a:t>
            </a:r>
            <a:endParaRPr/>
          </a:p>
        </p:txBody>
      </p:sp>
      <p:sp>
        <p:nvSpPr>
          <p:cNvPr id="264" name="Google Shape;264;p22"/>
          <p:cNvSpPr txBox="1"/>
          <p:nvPr/>
        </p:nvSpPr>
        <p:spPr>
          <a:xfrm>
            <a:off x="1884730" y="3918032"/>
            <a:ext cx="199016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i zaigraj igrice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Potraga za blago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Pridjev ili prilog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Točno ili netočno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265" name="Google Shape;265;p22"/>
          <p:cNvSpPr txBox="1"/>
          <p:nvPr/>
        </p:nvSpPr>
        <p:spPr>
          <a:xfrm>
            <a:off x="5161335" y="1082330"/>
            <a:ext cx="154924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s pomoću listića i kviza.</a:t>
            </a:r>
            <a:endParaRPr/>
          </a:p>
        </p:txBody>
      </p:sp>
      <p:sp>
        <p:nvSpPr>
          <p:cNvPr id="266" name="Google Shape;266;p22"/>
          <p:cNvSpPr txBox="1"/>
          <p:nvPr/>
        </p:nvSpPr>
        <p:spPr>
          <a:xfrm>
            <a:off x="5202859" y="2657305"/>
            <a:ext cx="141036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s pomoću izlazne kartice.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4017" y="246185"/>
            <a:ext cx="8880230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815422" y="1759507"/>
            <a:ext cx="29986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Prilozi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1"/>
            <a:ext cx="5149508" cy="52949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74168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02823" y="2433194"/>
            <a:ext cx="2471387" cy="253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l="1293" r="903"/>
          <a:stretch/>
        </p:blipFill>
        <p:spPr>
          <a:xfrm rot="-211389">
            <a:off x="868632" y="669916"/>
            <a:ext cx="3998079" cy="547292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314093" y="2440261"/>
            <a:ext cx="414361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Priloge poveži s nepromjenjivim vrstama riječi.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Nabroji nepromjenjive vrste riječi.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Kakve su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nepromjenjive riječi?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1135" y="356204"/>
            <a:ext cx="5013556" cy="51856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1333" y="4389292"/>
            <a:ext cx="2246092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7743457" y="1283399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7464559" y="2076857"/>
            <a:ext cx="330358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istaknute riječi u stripu.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ih, postavi pitanje i otkrij koju pojedinost glagolske radnje pokazuju: mjesto, vrijeme ili način.</a:t>
            </a:r>
            <a:endParaRPr sz="2400" dirty="0"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122" y="1124514"/>
            <a:ext cx="6072863" cy="2703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407604" y="4029511"/>
            <a:ext cx="17803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KAMO?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onamo, dolje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mjesto</a:t>
            </a:r>
            <a:endParaRPr sz="2400"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2411846" y="4030837"/>
            <a:ext cx="144098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divno, tako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način</a:t>
            </a:r>
            <a:endParaRPr sz="2400" dirty="0"/>
          </a:p>
        </p:txBody>
      </p:sp>
      <p:sp>
        <p:nvSpPr>
          <p:cNvPr id="122" name="Google Shape;122;p16"/>
          <p:cNvSpPr txBox="1"/>
          <p:nvPr/>
        </p:nvSpPr>
        <p:spPr>
          <a:xfrm>
            <a:off x="4501320" y="4027542"/>
            <a:ext cx="157810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dogodine, odmah, sad, nikad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vrijeme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836" y="54402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09285" y="3843337"/>
            <a:ext cx="2234046" cy="22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1" name="Google Shape;131;p17"/>
          <p:cNvSpPr txBox="1"/>
          <p:nvPr/>
        </p:nvSpPr>
        <p:spPr>
          <a:xfrm>
            <a:off x="7718170" y="1321106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8039552" y="2166298"/>
            <a:ext cx="1828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PRILOZI</a:t>
            </a:r>
            <a:endParaRPr sz="2400"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1244542" y="736848"/>
            <a:ext cx="50981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istaknute riječi. Jesu li se promijenile? Napiši svoj primjer.</a:t>
            </a:r>
            <a:endParaRPr sz="2400" dirty="0"/>
          </a:p>
        </p:txBody>
      </p:sp>
      <p:sp>
        <p:nvSpPr>
          <p:cNvPr id="135" name="Google Shape;135;p17"/>
          <p:cNvSpPr txBox="1"/>
          <p:nvPr/>
        </p:nvSpPr>
        <p:spPr>
          <a:xfrm>
            <a:off x="412156" y="1731207"/>
            <a:ext cx="34394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Nisam se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nikad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spustio. 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412156" y="2256403"/>
            <a:ext cx="23917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 sad ili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nikad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371071" y="2764417"/>
            <a:ext cx="33132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Nikad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nisam ozlijedio. 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7240994" y="2507668"/>
            <a:ext cx="31535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Nepromjenjiva su vrsta riječi.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304293" y="3719630"/>
            <a:ext cx="58766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kojom se vrstom riječi  slaže prilog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nikad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koju vrstu riječi dodatno pojašnjava?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4701509" y="2307613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PRILOZI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7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61746">
            <a:off x="3481426" y="2306768"/>
            <a:ext cx="1137950" cy="73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474531" y="4689040"/>
            <a:ext cx="35571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Nisam se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nikad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spustio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2691361" y="5146375"/>
            <a:ext cx="9586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glagol</a:t>
            </a:r>
            <a:endParaRPr sz="2400"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7485151" y="3405635"/>
            <a:ext cx="27411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Najčešće se prilažu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glagolima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</p:txBody>
      </p:sp>
      <p:sp>
        <p:nvSpPr>
          <p:cNvPr id="145" name="Google Shape;145;p17"/>
          <p:cNvSpPr txBox="1"/>
          <p:nvPr/>
        </p:nvSpPr>
        <p:spPr>
          <a:xfrm>
            <a:off x="1488393" y="5137052"/>
            <a:ext cx="12869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prilog</a:t>
            </a:r>
            <a:r>
              <a:rPr lang="hr-H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hr-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4446" y="606506"/>
            <a:ext cx="5264269" cy="53197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9042" y="4618946"/>
            <a:ext cx="2034214" cy="204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7609431" y="914334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7355797" y="1629578"/>
            <a:ext cx="24938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VRSTE PRILOGA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1203576" y="597135"/>
            <a:ext cx="61281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ćeš prepoznati prilog u rečenici? 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Postavi pitanje da dobiješ kao odgovor označenu riječ.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301698" y="1829633"/>
            <a:ext cx="246081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Odmah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odluči. 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Ovdje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početak. 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Osjećam se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divno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3231574" y="2015885"/>
            <a:ext cx="10757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Kada</a:t>
            </a:r>
            <a:r>
              <a:rPr lang="hr-HR" sz="20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b="1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3233566" y="2429896"/>
            <a:ext cx="10404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Gdje</a:t>
            </a:r>
            <a:r>
              <a:rPr lang="hr-HR" sz="20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62" name="Google Shape;162;p18"/>
          <p:cNvSpPr txBox="1"/>
          <p:nvPr/>
        </p:nvSpPr>
        <p:spPr>
          <a:xfrm>
            <a:off x="3232937" y="2911511"/>
            <a:ext cx="9431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Kako</a:t>
            </a:r>
            <a:r>
              <a:rPr lang="hr-HR" sz="20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63" name="Google Shape;163;p18"/>
          <p:cNvSpPr txBox="1"/>
          <p:nvPr/>
        </p:nvSpPr>
        <p:spPr>
          <a:xfrm>
            <a:off x="4196927" y="2024047"/>
            <a:ext cx="11656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vrijeme</a:t>
            </a:r>
            <a:endParaRPr sz="2400" dirty="0"/>
          </a:p>
        </p:txBody>
      </p:sp>
      <p:sp>
        <p:nvSpPr>
          <p:cNvPr id="164" name="Google Shape;164;p18"/>
          <p:cNvSpPr txBox="1"/>
          <p:nvPr/>
        </p:nvSpPr>
        <p:spPr>
          <a:xfrm>
            <a:off x="4212061" y="2425687"/>
            <a:ext cx="10662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mjesto</a:t>
            </a:r>
            <a:endParaRPr sz="24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4212061" y="2885528"/>
            <a:ext cx="11505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način</a:t>
            </a:r>
            <a:endParaRPr sz="2400" dirty="0"/>
          </a:p>
        </p:txBody>
      </p:sp>
      <p:sp>
        <p:nvSpPr>
          <p:cNvPr id="166" name="Google Shape;166;p18"/>
          <p:cNvSpPr txBox="1"/>
          <p:nvPr/>
        </p:nvSpPr>
        <p:spPr>
          <a:xfrm>
            <a:off x="6557775" y="2015885"/>
            <a:ext cx="37825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Izriču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vrijeme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mjesto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način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ostale okolnosti glagolske radnje.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6510215" y="3176962"/>
            <a:ext cx="394255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Vrste priloga: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mjesni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(gdje, kamo, kuda),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vremenski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(kad, otkad, dokad) 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načinski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prilozi (kako).</a:t>
            </a:r>
            <a:endParaRPr sz="2400" dirty="0"/>
          </a:p>
        </p:txBody>
      </p:sp>
      <p:pic>
        <p:nvPicPr>
          <p:cNvPr id="168" name="Google Shape;168;p18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89542">
            <a:off x="3503701" y="3320056"/>
            <a:ext cx="726977" cy="4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4116161" y="3667923"/>
            <a:ext cx="1855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upitni</a:t>
            </a:r>
            <a:r>
              <a:rPr lang="hr-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prilozi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8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7239" y="3745953"/>
            <a:ext cx="3185887" cy="219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 descr="Transparent Orange Arrow Icon Png - Arrow Increasing In Size, Png ..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420705">
            <a:off x="2453798" y="1980900"/>
            <a:ext cx="726977" cy="4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 descr="Transparent Orange Arrow Icon Png - Arrow Increasing In Size, Png ..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420705">
            <a:off x="2485005" y="2450888"/>
            <a:ext cx="726977" cy="4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 descr="Transparent Orange Arrow Icon Png - Arrow Increasing In Size, Png ...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420705">
            <a:off x="2521010" y="2895237"/>
            <a:ext cx="726977" cy="4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8696" y="627532"/>
            <a:ext cx="4861163" cy="48036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9" name="Google Shape;179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0" name="Google Shape;18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7154" y="4869055"/>
            <a:ext cx="1765443" cy="181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2" name="Google Shape;182;p19"/>
          <p:cNvSpPr txBox="1"/>
          <p:nvPr/>
        </p:nvSpPr>
        <p:spPr>
          <a:xfrm>
            <a:off x="7743429" y="1043862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183" name="Google Shape;183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7347233" y="1714554"/>
            <a:ext cx="35440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ZNAČENJE MJESNIH PRILOGA</a:t>
            </a:r>
            <a:endParaRPr sz="2400" dirty="0"/>
          </a:p>
        </p:txBody>
      </p:sp>
      <p:pic>
        <p:nvPicPr>
          <p:cNvPr id="186" name="Google Shape;186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3017" y="1548690"/>
            <a:ext cx="5865273" cy="224205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 txBox="1"/>
          <p:nvPr/>
        </p:nvSpPr>
        <p:spPr>
          <a:xfrm>
            <a:off x="1210068" y="689674"/>
            <a:ext cx="633441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Na temelju pitanja i priloga odredi koji primjer znači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mjesto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koji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smjer kretanja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koji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cilj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odredište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88" name="Google Shape;188;p19"/>
          <p:cNvSpPr txBox="1"/>
          <p:nvPr/>
        </p:nvSpPr>
        <p:spPr>
          <a:xfrm>
            <a:off x="228809" y="3931761"/>
            <a:ext cx="20008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Stojimo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ovdje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89" name="Google Shape;189;p19"/>
          <p:cNvSpPr txBox="1"/>
          <p:nvPr/>
        </p:nvSpPr>
        <p:spPr>
          <a:xfrm>
            <a:off x="650839" y="4493017"/>
            <a:ext cx="13984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Gdje</a:t>
            </a:r>
            <a:r>
              <a:rPr lang="hr-H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90" name="Google Shape;190;p19"/>
          <p:cNvSpPr txBox="1"/>
          <p:nvPr/>
        </p:nvSpPr>
        <p:spPr>
          <a:xfrm>
            <a:off x="565248" y="5109148"/>
            <a:ext cx="12909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MJESTO</a:t>
            </a:r>
            <a:endParaRPr sz="2400" dirty="0"/>
          </a:p>
        </p:txBody>
      </p:sp>
      <p:sp>
        <p:nvSpPr>
          <p:cNvPr id="191" name="Google Shape;191;p19"/>
          <p:cNvSpPr txBox="1"/>
          <p:nvPr/>
        </p:nvSpPr>
        <p:spPr>
          <a:xfrm>
            <a:off x="2321588" y="3931761"/>
            <a:ext cx="18965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Trčimo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tamo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dirty="0"/>
          </a:p>
        </p:txBody>
      </p:sp>
      <p:sp>
        <p:nvSpPr>
          <p:cNvPr id="192" name="Google Shape;192;p19"/>
          <p:cNvSpPr txBox="1"/>
          <p:nvPr/>
        </p:nvSpPr>
        <p:spPr>
          <a:xfrm>
            <a:off x="2779026" y="4530031"/>
            <a:ext cx="1344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Kamo</a:t>
            </a:r>
            <a:r>
              <a:rPr lang="hr-H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93" name="Google Shape;193;p19"/>
          <p:cNvSpPr txBox="1"/>
          <p:nvPr/>
        </p:nvSpPr>
        <p:spPr>
          <a:xfrm>
            <a:off x="2294261" y="5142643"/>
            <a:ext cx="22273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ODREDIŠTE, CILJ</a:t>
            </a:r>
            <a:endParaRPr sz="2400" dirty="0"/>
          </a:p>
        </p:txBody>
      </p:sp>
      <p:sp>
        <p:nvSpPr>
          <p:cNvPr id="194" name="Google Shape;194;p19"/>
          <p:cNvSpPr txBox="1"/>
          <p:nvPr/>
        </p:nvSpPr>
        <p:spPr>
          <a:xfrm>
            <a:off x="4285606" y="3917420"/>
            <a:ext cx="27713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nas vodi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ovuda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95" name="Google Shape;195;p19"/>
          <p:cNvSpPr txBox="1"/>
          <p:nvPr/>
        </p:nvSpPr>
        <p:spPr>
          <a:xfrm>
            <a:off x="5145560" y="4481531"/>
            <a:ext cx="11331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Kuda</a:t>
            </a:r>
            <a:r>
              <a:rPr lang="hr-H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96" name="Google Shape;196;p19"/>
          <p:cNvSpPr txBox="1"/>
          <p:nvPr/>
        </p:nvSpPr>
        <p:spPr>
          <a:xfrm>
            <a:off x="4808663" y="5181692"/>
            <a:ext cx="24354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SMJER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KRETANJA</a:t>
            </a:r>
            <a:endParaRPr sz="2400" dirty="0"/>
          </a:p>
        </p:txBody>
      </p:sp>
      <p:sp>
        <p:nvSpPr>
          <p:cNvPr id="197" name="Google Shape;197;p19"/>
          <p:cNvSpPr txBox="1"/>
          <p:nvPr/>
        </p:nvSpPr>
        <p:spPr>
          <a:xfrm>
            <a:off x="7185578" y="2447946"/>
            <a:ext cx="386739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Gdje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označuje mjesto,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kamo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označuje cilj ili odredište, a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kuda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smjer kretanja.</a:t>
            </a:r>
            <a:endParaRPr sz="2400" dirty="0"/>
          </a:p>
        </p:txBody>
      </p:sp>
      <p:sp>
        <p:nvSpPr>
          <p:cNvPr id="198" name="Google Shape;198;p19"/>
          <p:cNvSpPr txBox="1"/>
          <p:nvPr/>
        </p:nvSpPr>
        <p:spPr>
          <a:xfrm>
            <a:off x="7877063" y="3631268"/>
            <a:ext cx="31759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Gdje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si?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Ovdje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Kamo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trčiš?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Tamo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Kuda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trčiš?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Ovuda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8310" y="517848"/>
            <a:ext cx="5469508" cy="54972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4" name="Google Shape;204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5" name="Google Shape;20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4332" y="4663854"/>
            <a:ext cx="1838171" cy="188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7" name="Google Shape;207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7858867" y="608498"/>
            <a:ext cx="2407465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 </a:t>
            </a:r>
            <a:endParaRPr/>
          </a:p>
        </p:txBody>
      </p:sp>
      <p:sp>
        <p:nvSpPr>
          <p:cNvPr id="210" name="Google Shape;210;p20"/>
          <p:cNvSpPr txBox="1"/>
          <p:nvPr/>
        </p:nvSpPr>
        <p:spPr>
          <a:xfrm>
            <a:off x="7122164" y="1351503"/>
            <a:ext cx="37183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RAZLIKUJ 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NAČINSKE PRILOGE OD PRIDJEVA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480927" y="1111888"/>
            <a:ext cx="50397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Je li riječ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divno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iste vrste riječi u oba primjera? </a:t>
            </a:r>
            <a:endParaRPr sz="2400" dirty="0"/>
          </a:p>
        </p:txBody>
      </p:sp>
      <p:sp>
        <p:nvSpPr>
          <p:cNvPr id="212" name="Google Shape;212;p20"/>
          <p:cNvSpPr txBox="1"/>
          <p:nvPr/>
        </p:nvSpPr>
        <p:spPr>
          <a:xfrm>
            <a:off x="484094" y="2213749"/>
            <a:ext cx="24521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Osjećam se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divno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13" name="Google Shape;213;p20"/>
          <p:cNvSpPr txBox="1"/>
          <p:nvPr/>
        </p:nvSpPr>
        <p:spPr>
          <a:xfrm>
            <a:off x="3227294" y="2228023"/>
            <a:ext cx="30615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 je </a:t>
            </a: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divno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dijete.</a:t>
            </a:r>
            <a:endParaRPr sz="2400" dirty="0"/>
          </a:p>
        </p:txBody>
      </p:sp>
      <p:sp>
        <p:nvSpPr>
          <p:cNvPr id="214" name="Google Shape;214;p20"/>
          <p:cNvSpPr txBox="1"/>
          <p:nvPr/>
        </p:nvSpPr>
        <p:spPr>
          <a:xfrm>
            <a:off x="2066734" y="690802"/>
            <a:ext cx="28373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Postavi pitanja.</a:t>
            </a:r>
            <a:endParaRPr sz="2400" b="1" dirty="0"/>
          </a:p>
        </p:txBody>
      </p:sp>
      <p:sp>
        <p:nvSpPr>
          <p:cNvPr id="215" name="Google Shape;215;p20"/>
          <p:cNvSpPr txBox="1"/>
          <p:nvPr/>
        </p:nvSpPr>
        <p:spPr>
          <a:xfrm>
            <a:off x="497919" y="2925271"/>
            <a:ext cx="25335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Kako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osjećaš?</a:t>
            </a:r>
            <a:endParaRPr sz="2400" dirty="0"/>
          </a:p>
        </p:txBody>
      </p:sp>
      <p:sp>
        <p:nvSpPr>
          <p:cNvPr id="216" name="Google Shape;216;p20"/>
          <p:cNvSpPr txBox="1"/>
          <p:nvPr/>
        </p:nvSpPr>
        <p:spPr>
          <a:xfrm>
            <a:off x="3227294" y="3004538"/>
            <a:ext cx="28130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Kakvo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Tea dijete?</a:t>
            </a:r>
            <a:endParaRPr sz="2400" dirty="0"/>
          </a:p>
        </p:txBody>
      </p:sp>
      <p:pic>
        <p:nvPicPr>
          <p:cNvPr id="217" name="Google Shape;217;p20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197385">
            <a:off x="910653" y="3708928"/>
            <a:ext cx="1170747" cy="90040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 txBox="1"/>
          <p:nvPr/>
        </p:nvSpPr>
        <p:spPr>
          <a:xfrm>
            <a:off x="419229" y="4728311"/>
            <a:ext cx="25952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 +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prilog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(Kako?)</a:t>
            </a:r>
            <a:endParaRPr sz="2400" dirty="0"/>
          </a:p>
        </p:txBody>
      </p:sp>
      <p:pic>
        <p:nvPicPr>
          <p:cNvPr id="219" name="Google Shape;219;p20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01022">
            <a:off x="3768172" y="3808311"/>
            <a:ext cx="1076215" cy="90040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 txBox="1"/>
          <p:nvPr/>
        </p:nvSpPr>
        <p:spPr>
          <a:xfrm>
            <a:off x="3437294" y="4751036"/>
            <a:ext cx="29648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pridjev</a:t>
            </a:r>
            <a:r>
              <a:rPr lang="hr-HR" sz="24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(Kakvo?) + imenica</a:t>
            </a:r>
            <a:endParaRPr sz="2400" dirty="0"/>
          </a:p>
        </p:txBody>
      </p:sp>
      <p:sp>
        <p:nvSpPr>
          <p:cNvPr id="221" name="Google Shape;221;p20"/>
          <p:cNvSpPr txBox="1"/>
          <p:nvPr/>
        </p:nvSpPr>
        <p:spPr>
          <a:xfrm>
            <a:off x="7293362" y="2483033"/>
            <a:ext cx="363723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Načinski prilozi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najčešće stoje uz glagole i odgovaraju na pitanje Kako?, a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pridjevi srednjega roda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najčešće stoje uz imenice i odgovaraju na pitanje Kakvo?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303" y="1281505"/>
            <a:ext cx="4019173" cy="39695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7" name="Google Shape;227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8" name="Google Shape;22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6120" y="4093667"/>
            <a:ext cx="2486528" cy="255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0" y="-2593713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0" name="Google Shape;230;p21"/>
          <p:cNvSpPr txBox="1"/>
          <p:nvPr/>
        </p:nvSpPr>
        <p:spPr>
          <a:xfrm>
            <a:off x="7707073" y="1055682"/>
            <a:ext cx="273115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31" name="Google Shape;231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 txBox="1"/>
          <p:nvPr/>
        </p:nvSpPr>
        <p:spPr>
          <a:xfrm>
            <a:off x="7939271" y="2554896"/>
            <a:ext cx="3435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Ispiši priloge i imenuj ih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8853" y="1193173"/>
            <a:ext cx="792549" cy="97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8855" y="4352242"/>
            <a:ext cx="914479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1"/>
          <p:cNvSpPr/>
          <p:nvPr/>
        </p:nvSpPr>
        <p:spPr>
          <a:xfrm>
            <a:off x="855566" y="1212259"/>
            <a:ext cx="730020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Jutros je slavuj pjevao tiho.                    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Car je pažljivo slušao njegovu pjesmu.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Izašao je van i polako krenuo u park.   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5431" y="1949696"/>
            <a:ext cx="718684" cy="89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03902" y="3078241"/>
            <a:ext cx="789995" cy="79120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1"/>
          <p:cNvSpPr txBox="1"/>
          <p:nvPr/>
        </p:nvSpPr>
        <p:spPr>
          <a:xfrm>
            <a:off x="8232994" y="3714792"/>
            <a:ext cx="25551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Precrtaj netočno.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1012326" y="4604486"/>
            <a:ext cx="5275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Staro i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vozilo kretalo se vrlo sporo.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1"/>
          <p:cNvSpPr txBox="1"/>
          <p:nvPr/>
        </p:nvSpPr>
        <p:spPr>
          <a:xfrm>
            <a:off x="1125908" y="5201539"/>
            <a:ext cx="50462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Podcrtana riječ je prilog/pridjev.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1"/>
          <p:cNvSpPr txBox="1"/>
          <p:nvPr/>
        </p:nvSpPr>
        <p:spPr>
          <a:xfrm>
            <a:off x="1125908" y="1829847"/>
            <a:ext cx="44722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jutros - vremenski, tiho - načinski</a:t>
            </a:r>
            <a:endParaRPr sz="2400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1726325" y="2875673"/>
            <a:ext cx="23905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pažljivo - načinski</a:t>
            </a:r>
            <a:endParaRPr sz="2400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1136102" y="4001546"/>
            <a:ext cx="41052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van - mjesni, polako - načinski</a:t>
            </a:r>
            <a:endParaRPr sz="2400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21"/>
          <p:cNvCxnSpPr/>
          <p:nvPr/>
        </p:nvCxnSpPr>
        <p:spPr>
          <a:xfrm>
            <a:off x="3472691" y="5457482"/>
            <a:ext cx="644137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471</Words>
  <Application>Microsoft Office PowerPoint</Application>
  <PresentationFormat>Široki zaslon</PresentationFormat>
  <Paragraphs>95</Paragraphs>
  <Slides>11</Slides>
  <Notes>11</Notes>
  <HiddenSlides>1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2020-09-09T15:16:50Z</dcterms:modified>
</cp:coreProperties>
</file>